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6" roundtripDataSignature="AMtx7miaf38SfZKPER0jiOQj23NHnUGV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rickwork-HD-R1a.jpg"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/>
          <p:nvPr/>
        </p:nvSpPr>
        <p:spPr>
          <a:xfrm>
            <a:off x="-15875" y="0"/>
            <a:ext cx="11683810" cy="6588125"/>
          </a:xfrm>
          <a:custGeom>
            <a:rect b="b" l="l" r="r" t="t"/>
            <a:pathLst>
              <a:path extrusionOk="0" h="6588125" w="11683810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101600" rotWithShape="0" algn="tl" dir="4380000" dist="152400">
              <a:srgbClr val="000000">
                <a:alpha val="4274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4282257"/>
            <a:ext cx="11329257" cy="2028845"/>
          </a:xfrm>
          <a:custGeom>
            <a:rect b="b" l="l" r="r" t="t"/>
            <a:pathLst>
              <a:path extrusionOk="0" h="2028845" w="11329257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</p:sp>
      <p:sp>
        <p:nvSpPr>
          <p:cNvPr id="20" name="Google Shape;20;p3"/>
          <p:cNvSpPr/>
          <p:nvPr/>
        </p:nvSpPr>
        <p:spPr>
          <a:xfrm>
            <a:off x="0" y="0"/>
            <a:ext cx="8719579" cy="456877"/>
          </a:xfrm>
          <a:custGeom>
            <a:rect b="b" l="l" r="r" t="t"/>
            <a:pathLst>
              <a:path extrusionOk="0" h="456877" w="8719579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</p:sp>
      <p:sp>
        <p:nvSpPr>
          <p:cNvPr id="21" name="Google Shape;21;p3"/>
          <p:cNvSpPr/>
          <p:nvPr/>
        </p:nvSpPr>
        <p:spPr>
          <a:xfrm rot="-180000">
            <a:off x="-161800" y="293317"/>
            <a:ext cx="11367116" cy="5751804"/>
          </a:xfrm>
          <a:custGeom>
            <a:rect b="b" l="l" r="r" t="t"/>
            <a:pathLst>
              <a:path extrusionOk="0" h="5751804" w="11367116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noFill/>
          <a:ln cap="flat" cmpd="sng" w="825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 txBox="1"/>
          <p:nvPr>
            <p:ph type="ctrTitle"/>
          </p:nvPr>
        </p:nvSpPr>
        <p:spPr>
          <a:xfrm rot="-180000">
            <a:off x="891201" y="662656"/>
            <a:ext cx="9755187" cy="27665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Impact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 rot="-180000">
            <a:off x="983062" y="3505209"/>
            <a:ext cx="9755187" cy="550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4480"/>
              <a:buNone/>
              <a:defRPr sz="28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 rot="-180000">
            <a:off x="4948541" y="4578463"/>
            <a:ext cx="6143653" cy="1163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400">
                <a:solidFill>
                  <a:srgbClr val="5C060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 rot="-180000">
            <a:off x="-5560" y="4883024"/>
            <a:ext cx="4047239" cy="1195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 rot="-180000">
            <a:off x="9851758" y="3832648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3"/>
          <p:cNvSpPr/>
          <p:nvPr/>
        </p:nvSpPr>
        <p:spPr>
          <a:xfrm rot="-180000">
            <a:off x="4221385" y="5111356"/>
            <a:ext cx="515386" cy="515386"/>
          </a:xfrm>
          <a:prstGeom prst="star5">
            <a:avLst>
              <a:gd fmla="val 26693" name="adj"/>
              <a:gd fmla="val 105146" name="hf"/>
              <a:gd fmla="val 110557" name="vf"/>
            </a:avLst>
          </a:prstGeom>
          <a:solidFill>
            <a:schemeClr val="dk1">
              <a:alpha val="400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>
            <a:off x="685800" y="4106333"/>
            <a:ext cx="10394708" cy="5888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mpac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/>
          <p:nvPr>
            <p:ph idx="2" type="pic"/>
          </p:nvPr>
        </p:nvSpPr>
        <p:spPr>
          <a:xfrm>
            <a:off x="685801" y="685799"/>
            <a:ext cx="10392513" cy="3194903"/>
          </a:xfrm>
          <a:prstGeom prst="rect">
            <a:avLst/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2" name="Google Shape;82;p12"/>
          <p:cNvSpPr txBox="1"/>
          <p:nvPr>
            <p:ph idx="1" type="body"/>
          </p:nvPr>
        </p:nvSpPr>
        <p:spPr>
          <a:xfrm>
            <a:off x="685780" y="4702923"/>
            <a:ext cx="10394728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56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83" name="Google Shape;83;p12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>
            <p:ph type="title"/>
          </p:nvPr>
        </p:nvSpPr>
        <p:spPr>
          <a:xfrm>
            <a:off x="685801" y="685800"/>
            <a:ext cx="10396902" cy="31949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" type="body"/>
          </p:nvPr>
        </p:nvSpPr>
        <p:spPr>
          <a:xfrm>
            <a:off x="685779" y="4106333"/>
            <a:ext cx="10394729" cy="12736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89" name="Google Shape;89;p13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1121732" y="685800"/>
            <a:ext cx="9525020" cy="2916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1550264" y="3610032"/>
            <a:ext cx="8667956" cy="377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95" name="Google Shape;95;p14"/>
          <p:cNvSpPr txBox="1"/>
          <p:nvPr>
            <p:ph idx="2" type="body"/>
          </p:nvPr>
        </p:nvSpPr>
        <p:spPr>
          <a:xfrm>
            <a:off x="685801" y="4106334"/>
            <a:ext cx="10396882" cy="12682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96" name="Google Shape;96;p14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4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Impact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“</a:t>
            </a: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Impact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685800" y="1723854"/>
            <a:ext cx="10394707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5"/>
          <p:cNvSpPr txBox="1"/>
          <p:nvPr>
            <p:ph idx="1" type="body"/>
          </p:nvPr>
        </p:nvSpPr>
        <p:spPr>
          <a:xfrm>
            <a:off x="685800" y="4247468"/>
            <a:ext cx="10394707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104" name="Google Shape;104;p15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5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5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685802" y="685800"/>
            <a:ext cx="10394706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685802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110" name="Google Shape;110;p16"/>
          <p:cNvSpPr txBox="1"/>
          <p:nvPr>
            <p:ph idx="2" type="body"/>
          </p:nvPr>
        </p:nvSpPr>
        <p:spPr>
          <a:xfrm>
            <a:off x="685802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111" name="Google Shape;111;p16"/>
          <p:cNvSpPr txBox="1"/>
          <p:nvPr>
            <p:ph idx="3" type="body"/>
          </p:nvPr>
        </p:nvSpPr>
        <p:spPr>
          <a:xfrm>
            <a:off x="4234622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112" name="Google Shape;112;p16"/>
          <p:cNvSpPr txBox="1"/>
          <p:nvPr>
            <p:ph idx="4" type="body"/>
          </p:nvPr>
        </p:nvSpPr>
        <p:spPr>
          <a:xfrm>
            <a:off x="4234621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113" name="Google Shape;113;p16"/>
          <p:cNvSpPr txBox="1"/>
          <p:nvPr>
            <p:ph idx="5" type="body"/>
          </p:nvPr>
        </p:nvSpPr>
        <p:spPr>
          <a:xfrm>
            <a:off x="7770380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114" name="Google Shape;114;p16"/>
          <p:cNvSpPr txBox="1"/>
          <p:nvPr>
            <p:ph idx="6" type="body"/>
          </p:nvPr>
        </p:nvSpPr>
        <p:spPr>
          <a:xfrm>
            <a:off x="7770380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115" name="Google Shape;115;p16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6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6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7"/>
          <p:cNvSpPr txBox="1"/>
          <p:nvPr>
            <p:ph idx="1" type="body"/>
          </p:nvPr>
        </p:nvSpPr>
        <p:spPr>
          <a:xfrm>
            <a:off x="691840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None/>
              <a:defRPr b="0" sz="2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121" name="Google Shape;121;p17"/>
          <p:cNvSpPr/>
          <p:nvPr>
            <p:ph idx="2" type="pic"/>
          </p:nvPr>
        </p:nvSpPr>
        <p:spPr>
          <a:xfrm>
            <a:off x="685780" y="2063395"/>
            <a:ext cx="3310128" cy="1536725"/>
          </a:xfrm>
          <a:prstGeom prst="roundRect">
            <a:avLst>
              <a:gd fmla="val 0" name="adj"/>
            </a:avLst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2" name="Google Shape;122;p17"/>
          <p:cNvSpPr txBox="1"/>
          <p:nvPr>
            <p:ph idx="3" type="body"/>
          </p:nvPr>
        </p:nvSpPr>
        <p:spPr>
          <a:xfrm>
            <a:off x="691840" y="4389287"/>
            <a:ext cx="3310128" cy="985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123" name="Google Shape;123;p17"/>
          <p:cNvSpPr txBox="1"/>
          <p:nvPr>
            <p:ph idx="4" type="body"/>
          </p:nvPr>
        </p:nvSpPr>
        <p:spPr>
          <a:xfrm>
            <a:off x="4237410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None/>
              <a:defRPr b="0" sz="2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124" name="Google Shape;124;p17"/>
          <p:cNvSpPr/>
          <p:nvPr>
            <p:ph idx="5" type="pic"/>
          </p:nvPr>
        </p:nvSpPr>
        <p:spPr>
          <a:xfrm>
            <a:off x="4235999" y="2063395"/>
            <a:ext cx="3310128" cy="1535237"/>
          </a:xfrm>
          <a:prstGeom prst="roundRect">
            <a:avLst>
              <a:gd fmla="val 0" name="adj"/>
            </a:avLst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5" name="Google Shape;125;p17"/>
          <p:cNvSpPr txBox="1"/>
          <p:nvPr>
            <p:ph idx="6" type="body"/>
          </p:nvPr>
        </p:nvSpPr>
        <p:spPr>
          <a:xfrm>
            <a:off x="4235999" y="4389286"/>
            <a:ext cx="3310128" cy="9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126" name="Google Shape;126;p17"/>
          <p:cNvSpPr txBox="1"/>
          <p:nvPr>
            <p:ph idx="7" type="body"/>
          </p:nvPr>
        </p:nvSpPr>
        <p:spPr>
          <a:xfrm>
            <a:off x="7768944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None/>
              <a:defRPr b="0" sz="2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127" name="Google Shape;127;p17"/>
          <p:cNvSpPr/>
          <p:nvPr>
            <p:ph idx="8" type="pic"/>
          </p:nvPr>
        </p:nvSpPr>
        <p:spPr>
          <a:xfrm>
            <a:off x="7768819" y="2063394"/>
            <a:ext cx="3310128" cy="1537196"/>
          </a:xfrm>
          <a:prstGeom prst="roundRect">
            <a:avLst>
              <a:gd fmla="val 0" name="adj"/>
            </a:avLst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8" name="Google Shape;128;p17"/>
          <p:cNvSpPr txBox="1"/>
          <p:nvPr>
            <p:ph idx="9" type="body"/>
          </p:nvPr>
        </p:nvSpPr>
        <p:spPr>
          <a:xfrm>
            <a:off x="7768819" y="4389284"/>
            <a:ext cx="3310128" cy="9853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129" name="Google Shape;129;p17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7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7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8"/>
          <p:cNvSpPr txBox="1"/>
          <p:nvPr>
            <p:ph idx="1" type="body"/>
          </p:nvPr>
        </p:nvSpPr>
        <p:spPr>
          <a:xfrm rot="5400000">
            <a:off x="4227559" y="-1478362"/>
            <a:ext cx="3311190" cy="103947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135" name="Google Shape;135;p18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8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8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>
            <p:ph type="title"/>
          </p:nvPr>
        </p:nvSpPr>
        <p:spPr>
          <a:xfrm rot="5400000">
            <a:off x="7603792" y="1897870"/>
            <a:ext cx="4688785" cy="22646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9"/>
          <p:cNvSpPr txBox="1"/>
          <p:nvPr>
            <p:ph idx="1" type="body"/>
          </p:nvPr>
        </p:nvSpPr>
        <p:spPr>
          <a:xfrm rot="5400000">
            <a:off x="2293623" y="-922023"/>
            <a:ext cx="4688785" cy="79044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141" name="Google Shape;141;p19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9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9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685801" y="685800"/>
            <a:ext cx="10394707" cy="3193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685801" y="3742267"/>
            <a:ext cx="10394707" cy="1639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685801" y="685800"/>
            <a:ext cx="10396882" cy="11581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685800" y="2063396"/>
            <a:ext cx="5088714" cy="3311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5993971" y="2063396"/>
            <a:ext cx="5086538" cy="3311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685801" y="685800"/>
            <a:ext cx="10394707" cy="11581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918356" y="2063396"/>
            <a:ext cx="4856158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None/>
              <a:defRPr b="0" sz="26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50" name="Google Shape;50;p7"/>
          <p:cNvSpPr txBox="1"/>
          <p:nvPr>
            <p:ph idx="2" type="body"/>
          </p:nvPr>
        </p:nvSpPr>
        <p:spPr>
          <a:xfrm>
            <a:off x="685802" y="2861733"/>
            <a:ext cx="5088712" cy="2512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3" type="body"/>
          </p:nvPr>
        </p:nvSpPr>
        <p:spPr>
          <a:xfrm>
            <a:off x="6218191" y="2063396"/>
            <a:ext cx="4864491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None/>
              <a:defRPr b="0" sz="26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52" name="Google Shape;52;p7"/>
          <p:cNvSpPr txBox="1"/>
          <p:nvPr>
            <p:ph idx="4" type="body"/>
          </p:nvPr>
        </p:nvSpPr>
        <p:spPr>
          <a:xfrm>
            <a:off x="5993969" y="2861733"/>
            <a:ext cx="5088713" cy="2512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693643" y="685800"/>
            <a:ext cx="4126860" cy="20232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5046132" y="685800"/>
            <a:ext cx="6034375" cy="46887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2" type="body"/>
          </p:nvPr>
        </p:nvSpPr>
        <p:spPr>
          <a:xfrm>
            <a:off x="693642" y="2709052"/>
            <a:ext cx="4126861" cy="2665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685800" y="685800"/>
            <a:ext cx="6345302" cy="20232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/>
          <p:nvPr>
            <p:ph idx="2" type="pic"/>
          </p:nvPr>
        </p:nvSpPr>
        <p:spPr>
          <a:xfrm>
            <a:off x="7482362" y="0"/>
            <a:ext cx="3598146" cy="5071533"/>
          </a:xfrm>
          <a:prstGeom prst="rect">
            <a:avLst/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5" name="Google Shape;75;p11"/>
          <p:cNvSpPr txBox="1"/>
          <p:nvPr>
            <p:ph idx="1" type="body"/>
          </p:nvPr>
        </p:nvSpPr>
        <p:spPr>
          <a:xfrm>
            <a:off x="685801" y="2709052"/>
            <a:ext cx="6345301" cy="2362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4.png"/><Relationship Id="rId2" Type="http://schemas.openxmlformats.org/officeDocument/2006/relationships/image" Target="../media/image1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rickwork-HD-R1a.jpg" id="6" name="Google Shape;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7;p2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>
          <p:nvSpPr>
            <p:cNvPr id="8" name="Google Shape;8;p2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98425" rotWithShape="0" algn="tl" dir="4380000" dist="76200">
                <a:srgbClr val="000000">
                  <a:alpha val="6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2"/>
            <p:cNvSpPr/>
            <p:nvPr/>
          </p:nvSpPr>
          <p:spPr>
            <a:xfrm>
              <a:off x="-25397" y="0"/>
              <a:ext cx="11773291" cy="6419514"/>
            </a:xfrm>
            <a:custGeom>
              <a:rect b="b" l="l" r="r" t="t"/>
              <a:pathLst>
                <a:path extrusionOk="0" h="6419514" w="11773291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noFill/>
            <a:ln cap="flat" cmpd="sng" w="82550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0" name="Google Shape;10;p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34000">
                  <a:schemeClr val="accent1"/>
                </a:gs>
                <a:gs pos="100000">
                  <a:srgbClr val="5C0607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" name="Google Shape;11;p2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b="0" i="0" sz="54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41148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-39116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-370839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-370839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-370839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-370839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-37084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-37084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hyperlink" Target="https://forms.gle/tr8oDWe5huCHBUig8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/>
          <p:nvPr>
            <p:ph type="ctrTitle"/>
          </p:nvPr>
        </p:nvSpPr>
        <p:spPr>
          <a:xfrm rot="-180000">
            <a:off x="891201" y="662656"/>
            <a:ext cx="9755187" cy="27665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Impact"/>
              <a:buNone/>
            </a:pPr>
            <a:r>
              <a:rPr lang="en-US"/>
              <a:t>RESEARCH MENTORING WORKSHOP</a:t>
            </a:r>
            <a:endParaRPr/>
          </a:p>
        </p:txBody>
      </p:sp>
      <p:sp>
        <p:nvSpPr>
          <p:cNvPr id="149" name="Google Shape;149;p1"/>
          <p:cNvSpPr txBox="1"/>
          <p:nvPr>
            <p:ph idx="1" type="subTitle"/>
          </p:nvPr>
        </p:nvSpPr>
        <p:spPr>
          <a:xfrm rot="-180000">
            <a:off x="983062" y="3505209"/>
            <a:ext cx="9755187" cy="550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80"/>
              <a:buNone/>
            </a:pPr>
            <a:r>
              <a:rPr lang="en-US"/>
              <a:t>MONDAY, OCTOBER 16</a:t>
            </a:r>
            <a:r>
              <a:rPr baseline="30000" lang="en-US"/>
              <a:t>TH</a:t>
            </a:r>
            <a:r>
              <a:rPr lang="en-US"/>
              <a:t> @ 12:30PM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480"/>
              <a:buNone/>
            </a:pPr>
            <a:r>
              <a:rPr lang="en-US"/>
              <a:t>ROOM E156, ENGINEERING BUILDING</a:t>
            </a:r>
            <a:endParaRPr/>
          </a:p>
        </p:txBody>
      </p:sp>
      <p:pic>
        <p:nvPicPr>
          <p:cNvPr descr="RIT joins KEEN network of universities leading advances in undergraduate  engineering education | RIT" id="150" name="Google Shape;15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182664"/>
            <a:ext cx="2514600" cy="167533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"/>
          <p:cNvSpPr/>
          <p:nvPr/>
        </p:nvSpPr>
        <p:spPr>
          <a:xfrm rot="-197411">
            <a:off x="6632837" y="4698074"/>
            <a:ext cx="3330314" cy="969178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1905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LUNCH WILL BE SERVED!</a:t>
            </a:r>
            <a:endParaRPr/>
          </a:p>
        </p:txBody>
      </p:sp>
      <p:pic>
        <p:nvPicPr>
          <p:cNvPr id="152" name="Google Shape;152;p1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90067">
            <a:off x="2667000" y="2483069"/>
            <a:ext cx="1891862" cy="1891862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"/>
          <p:cNvSpPr txBox="1"/>
          <p:nvPr/>
        </p:nvSpPr>
        <p:spPr>
          <a:xfrm rot="-269411">
            <a:off x="617536" y="3047100"/>
            <a:ext cx="187960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RSVP HERE!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(SCAN/CLICK)</a:t>
            </a:r>
            <a:endParaRPr/>
          </a:p>
        </p:txBody>
      </p:sp>
      <p:sp>
        <p:nvSpPr>
          <p:cNvPr id="154" name="Google Shape;154;p1"/>
          <p:cNvSpPr/>
          <p:nvPr/>
        </p:nvSpPr>
        <p:spPr>
          <a:xfrm rot="-206483">
            <a:off x="1163940" y="4004509"/>
            <a:ext cx="974372" cy="276936"/>
          </a:xfrm>
          <a:prstGeom prst="rightArrow">
            <a:avLst>
              <a:gd fmla="val 50000" name="adj1"/>
              <a:gd fmla="val 104059" name="adj2"/>
            </a:avLst>
          </a:prstGeom>
          <a:solidFill>
            <a:schemeClr val="accent1"/>
          </a:solidFill>
          <a:ln cap="flat" cmpd="sng" w="19050">
            <a:solidFill>
              <a:srgbClr val="860A0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55" name="Google Shape;155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80451">
            <a:off x="2663245" y="2479307"/>
            <a:ext cx="1899387" cy="1899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in Event">
  <a:themeElements>
    <a:clrScheme name="Main Event">
      <a:dk1>
        <a:srgbClr val="000000"/>
      </a:dk1>
      <a:lt1>
        <a:srgbClr val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2022-10-20T18:14:45Z</dcterms:created>
  <dc:creator>Olivia Thompson Tinsley</dc:creator>
</cp:coreProperties>
</file>