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FCF8-0493-4EDF-8B8C-46EFD7CAA8D8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830F9-2DD2-4372-B757-25D1C01B0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049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FCF8-0493-4EDF-8B8C-46EFD7CAA8D8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830F9-2DD2-4372-B757-25D1C01B0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604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FCF8-0493-4EDF-8B8C-46EFD7CAA8D8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830F9-2DD2-4372-B757-25D1C01B0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8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FCF8-0493-4EDF-8B8C-46EFD7CAA8D8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830F9-2DD2-4372-B757-25D1C01B0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747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FCF8-0493-4EDF-8B8C-46EFD7CAA8D8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830F9-2DD2-4372-B757-25D1C01B0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964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FCF8-0493-4EDF-8B8C-46EFD7CAA8D8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830F9-2DD2-4372-B757-25D1C01B0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277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FCF8-0493-4EDF-8B8C-46EFD7CAA8D8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830F9-2DD2-4372-B757-25D1C01B0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631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FCF8-0493-4EDF-8B8C-46EFD7CAA8D8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830F9-2DD2-4372-B757-25D1C01B0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693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FCF8-0493-4EDF-8B8C-46EFD7CAA8D8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830F9-2DD2-4372-B757-25D1C01B0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515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FCF8-0493-4EDF-8B8C-46EFD7CAA8D8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830F9-2DD2-4372-B757-25D1C01B0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480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3FCF8-0493-4EDF-8B8C-46EFD7CAA8D8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830F9-2DD2-4372-B757-25D1C01B0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858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3FCF8-0493-4EDF-8B8C-46EFD7CAA8D8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830F9-2DD2-4372-B757-25D1C01B0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14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602007" cy="6858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9868"/>
            <a:ext cx="1893454" cy="126000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07310" y="9868"/>
            <a:ext cx="18795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Entrepreneurial Minded Learning </a:t>
            </a:r>
            <a:r>
              <a:rPr lang="en-US" sz="2000" b="1" dirty="0" smtClean="0"/>
              <a:t>Seminar</a:t>
            </a:r>
            <a:endParaRPr lang="en-US" sz="2000" b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" y="1715999"/>
            <a:ext cx="101415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Integrating Transdisciplinary Perspectives on the Grand Challenges </a:t>
            </a:r>
            <a:endParaRPr lang="en-US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2859073"/>
            <a:ext cx="803563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</a:t>
            </a:r>
            <a:r>
              <a:rPr lang="en-US" sz="2400" dirty="0" smtClean="0"/>
              <a:t>with Sarah Brownell</a:t>
            </a:r>
          </a:p>
          <a:p>
            <a:endParaRPr lang="en-US" sz="2000" dirty="0" smtClean="0"/>
          </a:p>
          <a:p>
            <a:r>
              <a:rPr lang="en-US" sz="2400" dirty="0" smtClean="0"/>
              <a:t>February 16, 2-3pm</a:t>
            </a:r>
            <a:endParaRPr lang="en-US" sz="2400" dirty="0" smtClean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075976"/>
            <a:ext cx="8160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Zoom Meeting ID:  </a:t>
            </a:r>
            <a:r>
              <a:rPr lang="en-US" sz="2000" b="1" dirty="0" smtClean="0">
                <a:solidFill>
                  <a:schemeClr val="bg1"/>
                </a:solidFill>
              </a:rPr>
              <a:t>930 </a:t>
            </a:r>
            <a:r>
              <a:rPr lang="en-US" sz="2000" b="1" dirty="0">
                <a:solidFill>
                  <a:schemeClr val="bg1"/>
                </a:solidFill>
              </a:rPr>
              <a:t>8194 4073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Passcode: </a:t>
            </a:r>
            <a:r>
              <a:rPr lang="en-US" sz="2000" b="1" dirty="0" smtClean="0">
                <a:solidFill>
                  <a:schemeClr val="bg1"/>
                </a:solidFill>
              </a:rPr>
              <a:t>KEEN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95600" y="5603474"/>
            <a:ext cx="6629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i="1" dirty="0" smtClean="0">
                <a:solidFill>
                  <a:schemeClr val="bg1"/>
                </a:solidFill>
              </a:rPr>
              <a:t>Freshen up your classes with ideas for integrating:</a:t>
            </a:r>
          </a:p>
          <a:p>
            <a:pPr algn="r"/>
            <a:r>
              <a:rPr lang="en-US" sz="2000" i="1" dirty="0" smtClean="0">
                <a:solidFill>
                  <a:schemeClr val="bg1"/>
                </a:solidFill>
              </a:rPr>
              <a:t>Grand Challenges Topics</a:t>
            </a:r>
          </a:p>
          <a:p>
            <a:pPr algn="r"/>
            <a:r>
              <a:rPr lang="en-US" sz="2000" i="1" dirty="0" smtClean="0">
                <a:solidFill>
                  <a:schemeClr val="bg1"/>
                </a:solidFill>
              </a:rPr>
              <a:t>Transdisciplinary Critical </a:t>
            </a:r>
            <a:r>
              <a:rPr lang="en-US" sz="2000" i="1" dirty="0">
                <a:solidFill>
                  <a:schemeClr val="bg1"/>
                </a:solidFill>
              </a:rPr>
              <a:t>T</a:t>
            </a:r>
            <a:r>
              <a:rPr lang="en-US" sz="2000" i="1" dirty="0" smtClean="0">
                <a:solidFill>
                  <a:schemeClr val="bg1"/>
                </a:solidFill>
              </a:rPr>
              <a:t>hinking</a:t>
            </a:r>
          </a:p>
          <a:p>
            <a:pPr algn="r"/>
            <a:r>
              <a:rPr lang="en-US" sz="2000" i="1" dirty="0" smtClean="0">
                <a:solidFill>
                  <a:schemeClr val="bg1"/>
                </a:solidFill>
              </a:rPr>
              <a:t>Case Studies</a:t>
            </a:r>
          </a:p>
        </p:txBody>
      </p:sp>
      <p:sp>
        <p:nvSpPr>
          <p:cNvPr id="12" name="Explosion 1 11"/>
          <p:cNvSpPr/>
          <p:nvPr/>
        </p:nvSpPr>
        <p:spPr>
          <a:xfrm>
            <a:off x="5857211" y="2262910"/>
            <a:ext cx="3212898" cy="316772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W</a:t>
            </a:r>
            <a:r>
              <a:rPr lang="en-US" sz="1600" dirty="0" smtClean="0"/>
              <a:t>ith examples from </a:t>
            </a:r>
            <a:r>
              <a:rPr lang="en-US" sz="1600" dirty="0" smtClean="0"/>
              <a:t>the “Grand </a:t>
            </a:r>
            <a:r>
              <a:rPr lang="en-US" sz="1600" dirty="0" smtClean="0"/>
              <a:t>Challenges: </a:t>
            </a:r>
            <a:r>
              <a:rPr lang="en-US" sz="1600" dirty="0" smtClean="0"/>
              <a:t>Water” Course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29717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57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Rochester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Brownell</dc:creator>
  <cp:lastModifiedBy>Sarah Brownell</cp:lastModifiedBy>
  <cp:revision>6</cp:revision>
  <dcterms:created xsi:type="dcterms:W3CDTF">2022-02-08T19:29:21Z</dcterms:created>
  <dcterms:modified xsi:type="dcterms:W3CDTF">2022-02-08T20:31:25Z</dcterms:modified>
</cp:coreProperties>
</file>