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A829"/>
    <a:srgbClr val="AF7C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T. Kwaczala" userId="0418caee-7933-4896-a4f3-2a2f71d41d11" providerId="ADAL" clId="{A2353D18-131D-48EB-A53E-1BD78B0B4C1D}"/>
    <pc:docChg chg="delSld">
      <pc:chgData name="Andrea T. Kwaczala" userId="0418caee-7933-4896-a4f3-2a2f71d41d11" providerId="ADAL" clId="{A2353D18-131D-48EB-A53E-1BD78B0B4C1D}" dt="2020-11-22T19:28:47.840" v="1" actId="2696"/>
      <pc:docMkLst>
        <pc:docMk/>
      </pc:docMkLst>
      <pc:sldChg chg="del">
        <pc:chgData name="Andrea T. Kwaczala" userId="0418caee-7933-4896-a4f3-2a2f71d41d11" providerId="ADAL" clId="{A2353D18-131D-48EB-A53E-1BD78B0B4C1D}" dt="2020-11-22T19:28:46.878" v="0" actId="2696"/>
        <pc:sldMkLst>
          <pc:docMk/>
          <pc:sldMk cId="4283511840" sldId="256"/>
        </pc:sldMkLst>
      </pc:sldChg>
      <pc:sldChg chg="del">
        <pc:chgData name="Andrea T. Kwaczala" userId="0418caee-7933-4896-a4f3-2a2f71d41d11" providerId="ADAL" clId="{A2353D18-131D-48EB-A53E-1BD78B0B4C1D}" dt="2020-11-22T19:28:47.840" v="1" actId="2696"/>
        <pc:sldMkLst>
          <pc:docMk/>
          <pc:sldMk cId="940131098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D1019-CB5D-4A8D-817E-79850EFEDC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54DD33-790B-4F82-94AB-08D0890199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4B438-C7B0-4810-8309-126D0775B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72AE3-2952-496C-B3F1-FB6EBA116AB7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AF0FF-4051-445B-8C1E-17D34103F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A63AC-3582-4020-B707-AA0ADDE13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5C29-2F2A-484B-B827-8C983DCE6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522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841A4-3D64-4491-AED7-80CB39C18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881ECC-C4B8-43B3-9C81-72FC95C42E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1EC7A-A4B2-44D3-A6D5-9247C4551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72AE3-2952-496C-B3F1-FB6EBA116AB7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37860-FDCC-424F-95A1-08ADBB2E7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05AAF-95EA-461D-8786-C734635E1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5C29-2F2A-484B-B827-8C983DCE6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36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173D81-D91E-4B06-864B-3F579AA11D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1C5E69-8072-4A46-982F-642D21615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3C026-A01E-47B1-AE01-339B17733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72AE3-2952-496C-B3F1-FB6EBA116AB7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16097-FDDC-4E41-B1C1-B96472B8B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D0DFB-4124-409F-ACBE-16EA29DF8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5C29-2F2A-484B-B827-8C983DCE6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65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DDB4D-01E3-4E0A-9289-D8675DFA6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9BA3F-0E78-4CE6-B4B5-94F2617B5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0FB1C-9D43-4288-85A8-BCBA442C0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72AE3-2952-496C-B3F1-FB6EBA116AB7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8FB4A2-AB35-41DB-8F86-FB126E54E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0EA116-A5A3-41E8-9374-7AD5AA656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5C29-2F2A-484B-B827-8C983DCE6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92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C37B2-811D-47B2-9A02-A306C7CF7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CB854D-E6DF-43F0-98D0-F9BA40A32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30963-49E2-4453-8866-919129FA0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72AE3-2952-496C-B3F1-FB6EBA116AB7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3A46B-3156-4D9A-BB9A-A3B01F4C5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1B941-7FDE-4019-AC07-F588EDF37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5C29-2F2A-484B-B827-8C983DCE6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577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B9BA4-E56C-42B0-A36E-3F060B9B9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5F9D2-8513-4F6B-A925-ED036EB695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1377CA-1481-4D7C-917F-EE27C43631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9735AA-BFF9-4680-8FE8-B3AAC574E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72AE3-2952-496C-B3F1-FB6EBA116AB7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1A378-A81A-4387-9BC7-DF92EB564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9132B5-2FAA-4210-9296-C6026927D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5C29-2F2A-484B-B827-8C983DCE6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66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9A5E1-3828-43CF-864C-E52483707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B2EAC9-5E6D-4B82-B673-953F8A27E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0CBEBA-3C71-4061-BBE9-82669A096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407FEB-E536-4B2A-8B11-2D18B95765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19C8B9-AA58-4AF9-A175-7F0BF71B9D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33C781-99F2-449D-ADEF-0E802ECF4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72AE3-2952-496C-B3F1-FB6EBA116AB7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BCD61D-B81F-48B2-8CC6-9EE293C5F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6266E4-2F51-42AF-89C0-7232DD95B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5C29-2F2A-484B-B827-8C983DCE6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3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A1644-635D-4B01-A593-DEF56188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9C5622-9333-46BC-A571-5DCE1C4CD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72AE3-2952-496C-B3F1-FB6EBA116AB7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E2721A-3159-44D6-BE02-555EB4866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605739-8189-4F62-BABE-0877802C0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5C29-2F2A-484B-B827-8C983DCE6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0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082926-ED51-49EB-86F7-99E2938E5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72AE3-2952-496C-B3F1-FB6EBA116AB7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AA2BF8-A65C-4AAA-B9B6-FB71BA63A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3C6B87-E943-458B-B638-6551F2248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5C29-2F2A-484B-B827-8C983DCE6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1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C16C7-1972-4428-A6CC-A5D8243AD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35C7B-F78A-4F9B-A848-813BBA15D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062161-2E5C-4566-8EEC-1A6CAE58BC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85C8B1-E6DB-42DD-8892-CD4683715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72AE3-2952-496C-B3F1-FB6EBA116AB7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9FF429-12B5-432F-A464-012AF861F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0E96A-86F3-4F8A-ADBF-489C90004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5C29-2F2A-484B-B827-8C983DCE6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63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B5713-DA55-4248-B5BF-462A03C57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19B6AF-40BA-4578-83DC-865A3DF19F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585189-CA6E-4BBC-B465-0827DA896A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A017F-C5AF-431D-8B76-6EC84AA97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72AE3-2952-496C-B3F1-FB6EBA116AB7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4FCFBB-0CCE-4822-8413-FBD954810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2EC077-300E-4E81-9C1C-2C8952C91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5C29-2F2A-484B-B827-8C983DCE6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563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FB8C56-F22E-4FE9-9D1E-E33E275A3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8A40D-CC29-4DAD-B209-0E2C3DF89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742A20-508D-440F-AE53-2747249AF4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72AE3-2952-496C-B3F1-FB6EBA116AB7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2C283-3A3E-41DC-891C-FA30E40AC0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F6593-C8AF-43AA-B12F-AD824DFBFD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75C29-2F2A-484B-B827-8C983DCE6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785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6CBC2F82-98AD-4210-B3B4-2175A19E312C}"/>
              </a:ext>
            </a:extLst>
          </p:cNvPr>
          <p:cNvSpPr/>
          <p:nvPr/>
        </p:nvSpPr>
        <p:spPr>
          <a:xfrm>
            <a:off x="5340416" y="2342504"/>
            <a:ext cx="2695074" cy="270469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D29B86-BF62-4FB8-9B14-52A10E65F35F}"/>
              </a:ext>
            </a:extLst>
          </p:cNvPr>
          <p:cNvSpPr txBox="1"/>
          <p:nvPr/>
        </p:nvSpPr>
        <p:spPr>
          <a:xfrm>
            <a:off x="5816867" y="3233188"/>
            <a:ext cx="17421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Put representative picture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31FF99-6360-4E94-8F27-F7780E6C54DD}"/>
              </a:ext>
            </a:extLst>
          </p:cNvPr>
          <p:cNvSpPr txBox="1"/>
          <p:nvPr/>
        </p:nvSpPr>
        <p:spPr>
          <a:xfrm>
            <a:off x="8627443" y="3233188"/>
            <a:ext cx="17421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INFLUENCES</a:t>
            </a:r>
          </a:p>
          <a:p>
            <a:pPr algn="ctr"/>
            <a:r>
              <a:rPr lang="en-US" sz="1200" dirty="0"/>
              <a:t>What people, things, or places may influence how the user acts?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7348D5-1D03-4E33-8A70-FB088479BEF2}"/>
              </a:ext>
            </a:extLst>
          </p:cNvPr>
          <p:cNvSpPr txBox="1"/>
          <p:nvPr/>
        </p:nvSpPr>
        <p:spPr>
          <a:xfrm>
            <a:off x="5816867" y="985441"/>
            <a:ext cx="17421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TASKS</a:t>
            </a:r>
          </a:p>
          <a:p>
            <a:pPr algn="ctr"/>
            <a:r>
              <a:rPr lang="en-US" sz="1200" dirty="0"/>
              <a:t>What tasks are users trying to complete? What questions do they need answered:?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524481-DA86-493A-8D42-FCA64FF27A34}"/>
              </a:ext>
            </a:extLst>
          </p:cNvPr>
          <p:cNvSpPr txBox="1"/>
          <p:nvPr/>
        </p:nvSpPr>
        <p:spPr>
          <a:xfrm>
            <a:off x="2487428" y="3140855"/>
            <a:ext cx="17421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FEELINGS</a:t>
            </a:r>
          </a:p>
          <a:p>
            <a:pPr algn="ctr"/>
            <a:r>
              <a:rPr lang="en-US" sz="1200" dirty="0"/>
              <a:t>How is the user feeling about the experience? What really matters to them?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91F987-EEDD-4662-8E54-0350BC063E16}"/>
              </a:ext>
            </a:extLst>
          </p:cNvPr>
          <p:cNvSpPr txBox="1"/>
          <p:nvPr/>
        </p:nvSpPr>
        <p:spPr>
          <a:xfrm>
            <a:off x="4244790" y="5354914"/>
            <a:ext cx="17421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PAIN POINTS</a:t>
            </a:r>
          </a:p>
          <a:p>
            <a:pPr algn="ctr"/>
            <a:r>
              <a:rPr lang="en-US" sz="1200" dirty="0"/>
              <a:t>What pain points might the user be experiencing that they hope to overcome?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F24187-1330-4231-9D6C-902C86B10EA8}"/>
              </a:ext>
            </a:extLst>
          </p:cNvPr>
          <p:cNvSpPr txBox="1"/>
          <p:nvPr/>
        </p:nvSpPr>
        <p:spPr>
          <a:xfrm>
            <a:off x="6355180" y="5354914"/>
            <a:ext cx="43962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JOB STORY</a:t>
            </a:r>
          </a:p>
          <a:p>
            <a:pPr algn="ctr"/>
            <a:r>
              <a:rPr lang="en-US" sz="1200" dirty="0"/>
              <a:t>   When  _______   (Situation)</a:t>
            </a:r>
          </a:p>
          <a:p>
            <a:pPr algn="ctr"/>
            <a:r>
              <a:rPr lang="en-US" sz="1200" dirty="0"/>
              <a:t>  I want to ________  (Motivation)</a:t>
            </a:r>
          </a:p>
          <a:p>
            <a:pPr algn="ctr"/>
            <a:r>
              <a:rPr lang="en-US" sz="1200" dirty="0"/>
              <a:t>                 So I can _________ (Expected outcome)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B38304-FF4C-43F5-B90B-B78AFEAA421A}"/>
              </a:ext>
            </a:extLst>
          </p:cNvPr>
          <p:cNvCxnSpPr/>
          <p:nvPr/>
        </p:nvCxnSpPr>
        <p:spPr>
          <a:xfrm flipV="1">
            <a:off x="7839775" y="552205"/>
            <a:ext cx="3277403" cy="2363002"/>
          </a:xfrm>
          <a:prstGeom prst="line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D336EE3-DED9-4FB4-A1BB-BBF5472FAA14}"/>
              </a:ext>
            </a:extLst>
          </p:cNvPr>
          <p:cNvCxnSpPr>
            <a:cxnSpLocks/>
          </p:cNvCxnSpPr>
          <p:nvPr/>
        </p:nvCxnSpPr>
        <p:spPr>
          <a:xfrm>
            <a:off x="7762773" y="4456140"/>
            <a:ext cx="4114801" cy="1682451"/>
          </a:xfrm>
          <a:prstGeom prst="line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D04276E-74AA-4846-A12D-D96104EAF2E9}"/>
              </a:ext>
            </a:extLst>
          </p:cNvPr>
          <p:cNvCxnSpPr>
            <a:cxnSpLocks/>
          </p:cNvCxnSpPr>
          <p:nvPr/>
        </p:nvCxnSpPr>
        <p:spPr>
          <a:xfrm flipH="1">
            <a:off x="1503945" y="4456140"/>
            <a:ext cx="4114801" cy="1682451"/>
          </a:xfrm>
          <a:prstGeom prst="line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E792764-6B32-4570-A7FE-1F615728D62C}"/>
              </a:ext>
            </a:extLst>
          </p:cNvPr>
          <p:cNvCxnSpPr>
            <a:cxnSpLocks/>
          </p:cNvCxnSpPr>
          <p:nvPr/>
        </p:nvCxnSpPr>
        <p:spPr>
          <a:xfrm flipH="1" flipV="1">
            <a:off x="2295623" y="552205"/>
            <a:ext cx="3277403" cy="2363002"/>
          </a:xfrm>
          <a:prstGeom prst="line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6A0759D-9089-4661-9DFE-E6DA117C5E6B}"/>
              </a:ext>
            </a:extLst>
          </p:cNvPr>
          <p:cNvCxnSpPr>
            <a:cxnSpLocks/>
          </p:cNvCxnSpPr>
          <p:nvPr/>
        </p:nvCxnSpPr>
        <p:spPr>
          <a:xfrm>
            <a:off x="6687953" y="5064989"/>
            <a:ext cx="0" cy="1575295"/>
          </a:xfrm>
          <a:prstGeom prst="line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1B114DE-69EC-4404-BC2D-53AE3DCBF64F}"/>
              </a:ext>
            </a:extLst>
          </p:cNvPr>
          <p:cNvSpPr txBox="1"/>
          <p:nvPr/>
        </p:nvSpPr>
        <p:spPr>
          <a:xfrm>
            <a:off x="245455" y="182873"/>
            <a:ext cx="20501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Empathy Map</a:t>
            </a:r>
          </a:p>
        </p:txBody>
      </p:sp>
    </p:spTree>
    <p:extLst>
      <p:ext uri="{BB962C8B-B14F-4D97-AF65-F5344CB8AC3E}">
        <p14:creationId xmlns:p14="http://schemas.microsoft.com/office/powerpoint/2010/main" val="3341220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3DE773DA92FA4888FD08450EEEA47A" ma:contentTypeVersion="34" ma:contentTypeDescription="Create a new document." ma:contentTypeScope="" ma:versionID="ddc435b5481436505f314564f6f45a16">
  <xsd:schema xmlns:xsd="http://www.w3.org/2001/XMLSchema" xmlns:xs="http://www.w3.org/2001/XMLSchema" xmlns:p="http://schemas.microsoft.com/office/2006/metadata/properties" xmlns:ns3="d1ab43c7-4def-41cf-ab18-b103d1420380" xmlns:ns4="a97d19bb-9a64-4c6a-b51f-7c83ca656e1e" targetNamespace="http://schemas.microsoft.com/office/2006/metadata/properties" ma:root="true" ma:fieldsID="1d812218a8a2cd2396a21e32c37bfec3" ns3:_="" ns4:_="">
    <xsd:import namespace="d1ab43c7-4def-41cf-ab18-b103d1420380"/>
    <xsd:import namespace="a97d19bb-9a64-4c6a-b51f-7c83ca656e1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Teams_Channel_Section_Locatio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ab43c7-4def-41cf-ab18-b103d14203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NotebookType" ma:index="16" nillable="true" ma:displayName="Notebook Type" ma:internalName="NotebookType">
      <xsd:simpleType>
        <xsd:restriction base="dms:Text"/>
      </xsd:simpleType>
    </xsd:element>
    <xsd:element name="FolderType" ma:index="17" nillable="true" ma:displayName="Folder Type" ma:internalName="FolderType">
      <xsd:simpleType>
        <xsd:restriction base="dms:Text"/>
      </xsd:simpleType>
    </xsd:element>
    <xsd:element name="CultureName" ma:index="18" nillable="true" ma:displayName="Culture Name" ma:internalName="CultureName">
      <xsd:simpleType>
        <xsd:restriction base="dms:Text"/>
      </xsd:simpleType>
    </xsd:element>
    <xsd:element name="AppVersion" ma:index="19" nillable="true" ma:displayName="App Version" ma:internalName="AppVersion">
      <xsd:simpleType>
        <xsd:restriction base="dms:Text"/>
      </xsd:simpleType>
    </xsd:element>
    <xsd:element name="TeamsChannelId" ma:index="20" nillable="true" ma:displayName="Teams Channel Id" ma:internalName="TeamsChannelId">
      <xsd:simpleType>
        <xsd:restriction base="dms:Text"/>
      </xsd:simpleType>
    </xsd:element>
    <xsd:element name="Owner" ma:index="21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2" nillable="true" ma:displayName="Math Settings" ma:internalName="Math_Settings">
      <xsd:simpleType>
        <xsd:restriction base="dms:Text"/>
      </xsd:simpleType>
    </xsd:element>
    <xsd:element name="DefaultSectionNames" ma:index="2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4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8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9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2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4" nillable="true" ma:displayName="Is Collaboration Space Locked" ma:internalName="Is_Collaboration_Space_Locked">
      <xsd:simpleType>
        <xsd:restriction base="dms:Boolean"/>
      </xsd:simpleType>
    </xsd:element>
    <xsd:element name="IsNotebookLocked" ma:index="35" nillable="true" ma:displayName="Is Notebook Locked" ma:internalName="IsNotebookLocked">
      <xsd:simpleType>
        <xsd:restriction base="dms:Boolean"/>
      </xsd:simpleType>
    </xsd:element>
    <xsd:element name="MediaServiceOCR" ma:index="3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eams_Channel_Section_Location" ma:index="40" nillable="true" ma:displayName="Teams Channel Section Location" ma:internalName="Teams_Channel_Section_Location">
      <xsd:simpleType>
        <xsd:restriction base="dms:Text"/>
      </xsd:simpleType>
    </xsd:element>
    <xsd:element name="MediaServiceLocation" ma:index="4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7d19bb-9a64-4c6a-b51f-7c83ca656e1e" elementFormDefault="qualified">
    <xsd:import namespace="http://schemas.microsoft.com/office/2006/documentManagement/types"/>
    <xsd:import namespace="http://schemas.microsoft.com/office/infopath/2007/PartnerControls"/>
    <xsd:element name="SharedWithUsers" ma:index="3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achers xmlns="d1ab43c7-4def-41cf-ab18-b103d1420380">
      <UserInfo>
        <DisplayName/>
        <AccountId xsi:nil="true"/>
        <AccountType/>
      </UserInfo>
    </Teachers>
    <Student_Groups xmlns="d1ab43c7-4def-41cf-ab18-b103d1420380">
      <UserInfo>
        <DisplayName/>
        <AccountId xsi:nil="true"/>
        <AccountType/>
      </UserInfo>
    </Student_Groups>
    <Templates xmlns="d1ab43c7-4def-41cf-ab18-b103d1420380" xsi:nil="true"/>
    <Self_Registration_Enabled xmlns="d1ab43c7-4def-41cf-ab18-b103d1420380" xsi:nil="true"/>
    <AppVersion xmlns="d1ab43c7-4def-41cf-ab18-b103d1420380" xsi:nil="true"/>
    <LMS_Mappings xmlns="d1ab43c7-4def-41cf-ab18-b103d1420380" xsi:nil="true"/>
    <Invited_Teachers xmlns="d1ab43c7-4def-41cf-ab18-b103d1420380" xsi:nil="true"/>
    <IsNotebookLocked xmlns="d1ab43c7-4def-41cf-ab18-b103d1420380" xsi:nil="true"/>
    <NotebookType xmlns="d1ab43c7-4def-41cf-ab18-b103d1420380" xsi:nil="true"/>
    <Students xmlns="d1ab43c7-4def-41cf-ab18-b103d1420380">
      <UserInfo>
        <DisplayName/>
        <AccountId xsi:nil="true"/>
        <AccountType/>
      </UserInfo>
    </Students>
    <Has_Teacher_Only_SectionGroup xmlns="d1ab43c7-4def-41cf-ab18-b103d1420380" xsi:nil="true"/>
    <FolderType xmlns="d1ab43c7-4def-41cf-ab18-b103d1420380" xsi:nil="true"/>
    <CultureName xmlns="d1ab43c7-4def-41cf-ab18-b103d1420380" xsi:nil="true"/>
    <Owner xmlns="d1ab43c7-4def-41cf-ab18-b103d1420380">
      <UserInfo>
        <DisplayName/>
        <AccountId xsi:nil="true"/>
        <AccountType/>
      </UserInfo>
    </Owner>
    <Invited_Students xmlns="d1ab43c7-4def-41cf-ab18-b103d1420380" xsi:nil="true"/>
    <Distribution_Groups xmlns="d1ab43c7-4def-41cf-ab18-b103d1420380" xsi:nil="true"/>
    <Math_Settings xmlns="d1ab43c7-4def-41cf-ab18-b103d1420380" xsi:nil="true"/>
    <DefaultSectionNames xmlns="d1ab43c7-4def-41cf-ab18-b103d1420380" xsi:nil="true"/>
    <Is_Collaboration_Space_Locked xmlns="d1ab43c7-4def-41cf-ab18-b103d1420380" xsi:nil="true"/>
    <Teams_Channel_Section_Location xmlns="d1ab43c7-4def-41cf-ab18-b103d1420380" xsi:nil="true"/>
    <TeamsChannelId xmlns="d1ab43c7-4def-41cf-ab18-b103d1420380" xsi:nil="true"/>
  </documentManagement>
</p:properties>
</file>

<file path=customXml/itemProps1.xml><?xml version="1.0" encoding="utf-8"?>
<ds:datastoreItem xmlns:ds="http://schemas.openxmlformats.org/officeDocument/2006/customXml" ds:itemID="{1C606370-C672-4DD1-8A08-80911F9278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ab43c7-4def-41cf-ab18-b103d1420380"/>
    <ds:schemaRef ds:uri="a97d19bb-9a64-4c6a-b51f-7c83ca656e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1DEC60-729E-4611-9858-7E039F8128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D098E1-4D9B-46C6-A2F7-1AD935DD7C66}">
  <ds:schemaRefs>
    <ds:schemaRef ds:uri="http://schemas.microsoft.com/office/2006/metadata/properties"/>
    <ds:schemaRef ds:uri="d1ab43c7-4def-41cf-ab18-b103d1420380"/>
    <ds:schemaRef ds:uri="http://schemas.microsoft.com/office/2006/documentManagement/types"/>
    <ds:schemaRef ds:uri="http://purl.org/dc/terms/"/>
    <ds:schemaRef ds:uri="a97d19bb-9a64-4c6a-b51f-7c83ca656e1e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94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T. Kwaczala</dc:creator>
  <cp:lastModifiedBy>Andrea T. Kwaczala</cp:lastModifiedBy>
  <cp:revision>4</cp:revision>
  <dcterms:created xsi:type="dcterms:W3CDTF">2020-10-27T09:54:50Z</dcterms:created>
  <dcterms:modified xsi:type="dcterms:W3CDTF">2020-11-22T19:28:49Z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0x010100E93DE773DA92FA4888FD08450EEEA47A</vt:lpwstr>
  </property>
</Properties>
</file>