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jT3JCoKRIWmpziUhD4kUS4N4B4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" name="Google Shape;94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30fb700e92_0_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g230fb700e92_0_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1" name="Google Shape;101;g230fb700e92_0_1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30fb700e92_0_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g230fb700e92_0_2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8" name="Google Shape;108;g230fb700e92_0_2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Thriving in a Research Environment</a:t>
            </a:r>
            <a:endParaRPr/>
          </a:p>
        </p:txBody>
      </p:sp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Student Name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Date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Overall research goals</a:t>
            </a:r>
            <a:endParaRPr/>
          </a:p>
        </p:txBody>
      </p:sp>
      <p:sp>
        <p:nvSpPr>
          <p:cNvPr id="97" name="Google Shape;9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Research question: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Some overall goals you want to accomplish: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30fb700e92_0_1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SMART Goal</a:t>
            </a:r>
            <a:endParaRPr/>
          </a:p>
        </p:txBody>
      </p:sp>
      <p:sp>
        <p:nvSpPr>
          <p:cNvPr id="104" name="Google Shape;104;g230fb700e92_0_1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0193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Specific: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630"/>
              <a:buNone/>
            </a:pPr>
            <a:r>
              <a:t/>
            </a:r>
            <a:endParaRPr/>
          </a:p>
          <a:p>
            <a:pPr indent="-20193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Measurable: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630"/>
              <a:buNone/>
            </a:pPr>
            <a:r>
              <a:t/>
            </a:r>
            <a:endParaRPr/>
          </a:p>
          <a:p>
            <a:pPr indent="-20193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Achievable: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630"/>
              <a:buNone/>
            </a:pPr>
            <a:r>
              <a:t/>
            </a:r>
            <a:endParaRPr/>
          </a:p>
          <a:p>
            <a:pPr indent="-20193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Relevant: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630"/>
              <a:buNone/>
            </a:pPr>
            <a:r>
              <a:t/>
            </a:r>
            <a:endParaRPr/>
          </a:p>
          <a:p>
            <a:pPr indent="-20193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Time-bound: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63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63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30fb700e92_0_2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Tips for success</a:t>
            </a:r>
            <a:endParaRPr/>
          </a:p>
        </p:txBody>
      </p:sp>
      <p:sp>
        <p:nvSpPr>
          <p:cNvPr id="111" name="Google Shape;111;g230fb700e92_0_2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One thing I will do / give up is: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2286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I will pay attention to _______________ when I do _____________.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2022-05-31T20:17:31Z</dcterms:created>
  <dc:creator>Reizman, Irene</dc:creator>
</cp:coreProperties>
</file>